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02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17455" y="3013502"/>
            <a:ext cx="5109091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货运系统操作手册</a:t>
            </a:r>
            <a:endParaRPr lang="zh-CN" altLang="en-US" sz="48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357166"/>
            <a:ext cx="121058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统计报表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448" y="1089000"/>
            <a:ext cx="8649105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357166"/>
            <a:ext cx="121058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统计报表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491" y="1089000"/>
            <a:ext cx="8475019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357166"/>
            <a:ext cx="121058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系统管理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666" y="1089000"/>
            <a:ext cx="8436669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标注 3"/>
          <p:cNvSpPr/>
          <p:nvPr/>
        </p:nvSpPr>
        <p:spPr>
          <a:xfrm>
            <a:off x="4429124" y="1214422"/>
            <a:ext cx="1071570" cy="642942"/>
          </a:xfrm>
          <a:prstGeom prst="wedgeRectCallout">
            <a:avLst>
              <a:gd name="adj1" fmla="val -48268"/>
              <a:gd name="adj2" fmla="val 72870"/>
            </a:avLst>
          </a:prstGeom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zh-CN" sz="900" dirty="0" smtClean="0"/>
              <a:t>•</a:t>
            </a:r>
            <a:r>
              <a:rPr lang="zh-CN" altLang="en-US" sz="900" dirty="0" smtClean="0"/>
              <a:t>维护公司员工账户</a:t>
            </a:r>
            <a:endParaRPr lang="zh-CN" altLang="en-US" sz="900" dirty="0"/>
          </a:p>
        </p:txBody>
      </p:sp>
      <p:sp>
        <p:nvSpPr>
          <p:cNvPr id="5" name="矩形标注 4"/>
          <p:cNvSpPr/>
          <p:nvPr/>
        </p:nvSpPr>
        <p:spPr>
          <a:xfrm>
            <a:off x="1214414" y="2285992"/>
            <a:ext cx="1071570" cy="642942"/>
          </a:xfrm>
          <a:prstGeom prst="wedgeRectCallout">
            <a:avLst>
              <a:gd name="adj1" fmla="val -57157"/>
              <a:gd name="adj2" fmla="val 75833"/>
            </a:avLst>
          </a:prstGeom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zh-CN" sz="900" dirty="0" smtClean="0"/>
              <a:t>•</a:t>
            </a:r>
            <a:r>
              <a:rPr lang="zh-CN" altLang="en-US" sz="900" dirty="0" smtClean="0"/>
              <a:t>仅</a:t>
            </a:r>
            <a:r>
              <a:rPr lang="en-US" altLang="zh-CN" sz="900" dirty="0" smtClean="0"/>
              <a:t>[</a:t>
            </a:r>
            <a:r>
              <a:rPr lang="zh-CN" altLang="en-US" sz="900" dirty="0" smtClean="0"/>
              <a:t>系统管理员</a:t>
            </a:r>
            <a:r>
              <a:rPr lang="en-US" altLang="zh-CN" sz="900" dirty="0" smtClean="0"/>
              <a:t>]</a:t>
            </a:r>
            <a:r>
              <a:rPr lang="zh-CN" altLang="en-US" sz="900" dirty="0" smtClean="0"/>
              <a:t>角色账户可见</a:t>
            </a:r>
          </a:p>
          <a:p>
            <a:endParaRPr lang="zh-CN" altLang="en-US" sz="900" dirty="0" smtClean="0"/>
          </a:p>
          <a:p>
            <a:endParaRPr lang="zh-CN" alt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357166"/>
            <a:ext cx="121058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系统管理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057" y="1089000"/>
            <a:ext cx="8473886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标注 3"/>
          <p:cNvSpPr/>
          <p:nvPr/>
        </p:nvSpPr>
        <p:spPr>
          <a:xfrm>
            <a:off x="4429124" y="1214422"/>
            <a:ext cx="1071570" cy="642942"/>
          </a:xfrm>
          <a:prstGeom prst="wedgeRectCallout">
            <a:avLst>
              <a:gd name="adj1" fmla="val -48268"/>
              <a:gd name="adj2" fmla="val 72870"/>
            </a:avLst>
          </a:prstGeom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zh-CN" sz="900" dirty="0" smtClean="0"/>
              <a:t>•</a:t>
            </a:r>
            <a:r>
              <a:rPr lang="zh-CN" altLang="en-US" sz="900" dirty="0" smtClean="0"/>
              <a:t>维护物流承运商账户</a:t>
            </a:r>
            <a:endParaRPr lang="zh-CN" altLang="en-US" sz="900" dirty="0" smtClean="0"/>
          </a:p>
          <a:p>
            <a:endParaRPr lang="zh-CN" altLang="en-US" sz="900" dirty="0"/>
          </a:p>
        </p:txBody>
      </p:sp>
      <p:sp>
        <p:nvSpPr>
          <p:cNvPr id="5" name="矩形标注 4"/>
          <p:cNvSpPr/>
          <p:nvPr/>
        </p:nvSpPr>
        <p:spPr>
          <a:xfrm>
            <a:off x="1285852" y="2500306"/>
            <a:ext cx="1071570" cy="642942"/>
          </a:xfrm>
          <a:prstGeom prst="wedgeRectCallout">
            <a:avLst>
              <a:gd name="adj1" fmla="val -48268"/>
              <a:gd name="adj2" fmla="val 72870"/>
            </a:avLst>
          </a:prstGeom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zh-CN" sz="900" dirty="0" smtClean="0"/>
              <a:t>•</a:t>
            </a:r>
            <a:r>
              <a:rPr lang="zh-CN" altLang="en-US" sz="900" dirty="0" smtClean="0"/>
              <a:t>仅</a:t>
            </a:r>
            <a:r>
              <a:rPr lang="en-US" altLang="zh-CN" sz="900" dirty="0" smtClean="0"/>
              <a:t>[</a:t>
            </a:r>
            <a:r>
              <a:rPr lang="zh-CN" altLang="en-US" sz="900" dirty="0" smtClean="0"/>
              <a:t>系统管理员</a:t>
            </a:r>
            <a:r>
              <a:rPr lang="en-US" altLang="zh-CN" sz="900" dirty="0" smtClean="0"/>
              <a:t>]</a:t>
            </a:r>
            <a:r>
              <a:rPr lang="zh-CN" altLang="en-US" sz="900" dirty="0" smtClean="0"/>
              <a:t>角色账户可见</a:t>
            </a:r>
          </a:p>
          <a:p>
            <a:endParaRPr lang="zh-CN" altLang="en-US" sz="900" dirty="0" smtClean="0"/>
          </a:p>
          <a:p>
            <a:endParaRPr lang="zh-CN" alt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357166"/>
            <a:ext cx="121058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个人设置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613" y="1089000"/>
            <a:ext cx="8570774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357166"/>
            <a:ext cx="95410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移动端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1225" y="1089000"/>
            <a:ext cx="260155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5" y="928670"/>
            <a:ext cx="814393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前言：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、文档适合系统中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公司员工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]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账户阅读；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、文档所有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数据均来至测试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环境；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357166"/>
            <a:ext cx="69762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首页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918" y="1089000"/>
            <a:ext cx="8516164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标注 3"/>
          <p:cNvSpPr/>
          <p:nvPr/>
        </p:nvSpPr>
        <p:spPr>
          <a:xfrm>
            <a:off x="4857752" y="571480"/>
            <a:ext cx="2000264" cy="857256"/>
          </a:xfrm>
          <a:prstGeom prst="wedgeRectCallout">
            <a:avLst>
              <a:gd name="adj1" fmla="val 91603"/>
              <a:gd name="adj2" fmla="val 34723"/>
            </a:avLst>
          </a:prstGeom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zh-CN" sz="900" dirty="0" smtClean="0"/>
              <a:t>•</a:t>
            </a:r>
            <a:r>
              <a:rPr lang="zh-CN" altLang="en-US" sz="900" dirty="0" smtClean="0"/>
              <a:t>当天新增发运数统计</a:t>
            </a:r>
            <a:endParaRPr lang="en-US" altLang="zh-CN" sz="900" dirty="0" smtClean="0"/>
          </a:p>
          <a:p>
            <a:r>
              <a:rPr lang="en-US" altLang="zh-CN" sz="900" dirty="0" smtClean="0"/>
              <a:t>•</a:t>
            </a:r>
            <a:r>
              <a:rPr lang="zh-CN" altLang="en-US" sz="900" dirty="0" smtClean="0"/>
              <a:t>即将自动到货统计</a:t>
            </a:r>
            <a:endParaRPr lang="zh-CN" altLang="en-US" sz="900" dirty="0" smtClean="0"/>
          </a:p>
          <a:p>
            <a:r>
              <a:rPr lang="en-US" altLang="zh-CN" sz="900" dirty="0" smtClean="0"/>
              <a:t>•</a:t>
            </a:r>
            <a:r>
              <a:rPr lang="zh-CN" altLang="en-US" sz="900" dirty="0" smtClean="0"/>
              <a:t>当前登录账号</a:t>
            </a:r>
            <a:endParaRPr lang="zh-CN" altLang="en-US" sz="900" dirty="0" smtClean="0"/>
          </a:p>
          <a:p>
            <a:endParaRPr lang="zh-CN" altLang="en-US" sz="900" dirty="0"/>
          </a:p>
        </p:txBody>
      </p:sp>
      <p:sp>
        <p:nvSpPr>
          <p:cNvPr id="5" name="矩形标注 4"/>
          <p:cNvSpPr/>
          <p:nvPr/>
        </p:nvSpPr>
        <p:spPr>
          <a:xfrm>
            <a:off x="428596" y="3714752"/>
            <a:ext cx="1071570" cy="357190"/>
          </a:xfrm>
          <a:prstGeom prst="wedgeRectCallout">
            <a:avLst>
              <a:gd name="adj1" fmla="val -2491"/>
              <a:gd name="adj2" fmla="val -86388"/>
            </a:avLst>
          </a:prstGeom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zh-CN" sz="900" dirty="0" smtClean="0"/>
              <a:t>•</a:t>
            </a:r>
            <a:r>
              <a:rPr lang="zh-CN" altLang="en-US" sz="900" dirty="0" smtClean="0"/>
              <a:t>系统</a:t>
            </a:r>
            <a:r>
              <a:rPr lang="zh-CN" altLang="en-US" sz="900" dirty="0" smtClean="0"/>
              <a:t>菜单</a:t>
            </a:r>
            <a:endParaRPr lang="zh-CN" altLang="en-US" sz="900" dirty="0" smtClean="0"/>
          </a:p>
          <a:p>
            <a:endParaRPr lang="zh-CN" altLang="en-US" sz="900" dirty="0"/>
          </a:p>
        </p:txBody>
      </p:sp>
      <p:sp>
        <p:nvSpPr>
          <p:cNvPr id="6" name="矩形标注 5"/>
          <p:cNvSpPr/>
          <p:nvPr/>
        </p:nvSpPr>
        <p:spPr>
          <a:xfrm>
            <a:off x="1928794" y="642918"/>
            <a:ext cx="1071570" cy="357190"/>
          </a:xfrm>
          <a:prstGeom prst="wedgeRectCallout">
            <a:avLst>
              <a:gd name="adj1" fmla="val -49602"/>
              <a:gd name="adj2" fmla="val 97611"/>
            </a:avLst>
          </a:prstGeom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zh-CN" sz="900" dirty="0" smtClean="0"/>
              <a:t>•</a:t>
            </a:r>
            <a:r>
              <a:rPr lang="zh-CN" altLang="en-US" sz="900" dirty="0" smtClean="0"/>
              <a:t>菜单折叠</a:t>
            </a:r>
            <a:r>
              <a:rPr lang="en-US" altLang="zh-CN" sz="900" dirty="0" smtClean="0"/>
              <a:t>/</a:t>
            </a:r>
            <a:r>
              <a:rPr lang="zh-CN" altLang="en-US" sz="900" dirty="0" smtClean="0"/>
              <a:t>展开</a:t>
            </a:r>
            <a:endParaRPr lang="zh-CN" altLang="en-US" sz="900" dirty="0" smtClean="0"/>
          </a:p>
          <a:p>
            <a:endParaRPr lang="zh-CN" alt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357166"/>
            <a:ext cx="95410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发运单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345" y="1089000"/>
            <a:ext cx="849931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标注 4"/>
          <p:cNvSpPr/>
          <p:nvPr/>
        </p:nvSpPr>
        <p:spPr>
          <a:xfrm>
            <a:off x="3143240" y="1428736"/>
            <a:ext cx="1071570" cy="357190"/>
          </a:xfrm>
          <a:prstGeom prst="wedgeRectCallout">
            <a:avLst>
              <a:gd name="adj1" fmla="val -49602"/>
              <a:gd name="adj2" fmla="val 97611"/>
            </a:avLst>
          </a:prstGeom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zh-CN" sz="900" dirty="0" smtClean="0"/>
              <a:t>•</a:t>
            </a:r>
            <a:r>
              <a:rPr lang="zh-CN" altLang="en-US" sz="900" dirty="0" smtClean="0"/>
              <a:t>页面功能详细描述</a:t>
            </a:r>
            <a:endParaRPr lang="zh-CN" altLang="en-US" sz="900" dirty="0" smtClean="0"/>
          </a:p>
          <a:p>
            <a:endParaRPr lang="zh-CN" altLang="en-US" sz="900" dirty="0"/>
          </a:p>
        </p:txBody>
      </p:sp>
      <p:sp>
        <p:nvSpPr>
          <p:cNvPr id="6" name="矩形标注 5"/>
          <p:cNvSpPr/>
          <p:nvPr/>
        </p:nvSpPr>
        <p:spPr>
          <a:xfrm>
            <a:off x="7429520" y="2143116"/>
            <a:ext cx="1071570" cy="357190"/>
          </a:xfrm>
          <a:prstGeom prst="wedgeRectCallout">
            <a:avLst>
              <a:gd name="adj1" fmla="val 47286"/>
              <a:gd name="adj2" fmla="val 100278"/>
            </a:avLst>
          </a:prstGeom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zh-CN" sz="900" dirty="0" smtClean="0"/>
              <a:t>•</a:t>
            </a:r>
            <a:r>
              <a:rPr lang="zh-CN" altLang="en-US" sz="900" dirty="0" smtClean="0"/>
              <a:t>页面数据过滤条件</a:t>
            </a:r>
            <a:endParaRPr lang="zh-CN" altLang="en-US" sz="900" dirty="0" smtClean="0"/>
          </a:p>
          <a:p>
            <a:endParaRPr lang="zh-CN" altLang="en-US" sz="900" dirty="0"/>
          </a:p>
        </p:txBody>
      </p:sp>
      <p:sp>
        <p:nvSpPr>
          <p:cNvPr id="9" name="矩形标注 8"/>
          <p:cNvSpPr/>
          <p:nvPr/>
        </p:nvSpPr>
        <p:spPr>
          <a:xfrm>
            <a:off x="7072330" y="2714620"/>
            <a:ext cx="1071570" cy="357190"/>
          </a:xfrm>
          <a:prstGeom prst="wedgeRectCallout">
            <a:avLst>
              <a:gd name="adj1" fmla="val 66841"/>
              <a:gd name="adj2" fmla="val 57612"/>
            </a:avLst>
          </a:prstGeom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zh-CN" sz="900" dirty="0" smtClean="0"/>
              <a:t>•</a:t>
            </a:r>
            <a:r>
              <a:rPr lang="zh-CN" altLang="en-US" sz="900" dirty="0" smtClean="0"/>
              <a:t>数据列表最小化、数据</a:t>
            </a:r>
            <a:r>
              <a:rPr lang="zh-CN" altLang="en-US" sz="900" dirty="0" smtClean="0"/>
              <a:t>刷新</a:t>
            </a:r>
          </a:p>
          <a:p>
            <a:endParaRPr lang="zh-CN" alt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357166"/>
            <a:ext cx="234711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已确认发运单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跟进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447" y="1089000"/>
            <a:ext cx="8497106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标注 3"/>
          <p:cNvSpPr/>
          <p:nvPr/>
        </p:nvSpPr>
        <p:spPr>
          <a:xfrm>
            <a:off x="7215206" y="2571744"/>
            <a:ext cx="1071570" cy="642942"/>
          </a:xfrm>
          <a:prstGeom prst="wedgeRectCallout">
            <a:avLst>
              <a:gd name="adj1" fmla="val 57953"/>
              <a:gd name="adj2" fmla="val 85463"/>
            </a:avLst>
          </a:prstGeom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zh-CN" sz="900" dirty="0" smtClean="0"/>
              <a:t>•</a:t>
            </a:r>
            <a:r>
              <a:rPr lang="zh-CN" altLang="en-US" sz="900" dirty="0" smtClean="0"/>
              <a:t>公司员工可以跟进物流承运商提交的发运单</a:t>
            </a:r>
            <a:endParaRPr lang="zh-CN" altLang="en-US" sz="900" dirty="0" smtClean="0"/>
          </a:p>
          <a:p>
            <a:endParaRPr lang="zh-CN" alt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357166"/>
            <a:ext cx="146706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查看发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运单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067" y="1089000"/>
            <a:ext cx="8371866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标注 3"/>
          <p:cNvSpPr/>
          <p:nvPr/>
        </p:nvSpPr>
        <p:spPr>
          <a:xfrm>
            <a:off x="4357686" y="1142984"/>
            <a:ext cx="1071570" cy="285752"/>
          </a:xfrm>
          <a:prstGeom prst="wedgeRectCallout">
            <a:avLst>
              <a:gd name="adj1" fmla="val -36269"/>
              <a:gd name="adj2" fmla="val 94352"/>
            </a:avLst>
          </a:prstGeom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zh-CN" sz="900" dirty="0" smtClean="0"/>
              <a:t>•</a:t>
            </a:r>
            <a:r>
              <a:rPr lang="zh-CN" altLang="en-US" sz="900" dirty="0" smtClean="0"/>
              <a:t>查看发运单</a:t>
            </a:r>
            <a:endParaRPr lang="zh-CN" altLang="en-US" sz="900" dirty="0" smtClean="0"/>
          </a:p>
          <a:p>
            <a:endParaRPr lang="zh-CN" altLang="en-US" sz="900" dirty="0"/>
          </a:p>
        </p:txBody>
      </p:sp>
      <p:sp>
        <p:nvSpPr>
          <p:cNvPr id="6" name="矩形标注 5"/>
          <p:cNvSpPr/>
          <p:nvPr/>
        </p:nvSpPr>
        <p:spPr>
          <a:xfrm>
            <a:off x="428596" y="2285992"/>
            <a:ext cx="857256" cy="428628"/>
          </a:xfrm>
          <a:prstGeom prst="wedgeRectCallout">
            <a:avLst>
              <a:gd name="adj1" fmla="val 105953"/>
              <a:gd name="adj2" fmla="val -33055"/>
            </a:avLst>
          </a:prstGeom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zh-CN" sz="900" dirty="0" smtClean="0"/>
              <a:t>•</a:t>
            </a:r>
            <a:r>
              <a:rPr lang="zh-CN" altLang="en-US" sz="900" dirty="0" smtClean="0"/>
              <a:t>查看发货单</a:t>
            </a:r>
            <a:endParaRPr lang="zh-CN" altLang="en-US" sz="900" dirty="0" smtClean="0"/>
          </a:p>
          <a:p>
            <a:endParaRPr lang="zh-CN" altLang="en-US" sz="900" dirty="0"/>
          </a:p>
        </p:txBody>
      </p:sp>
      <p:sp>
        <p:nvSpPr>
          <p:cNvPr id="8" name="矩形标注 7"/>
          <p:cNvSpPr/>
          <p:nvPr/>
        </p:nvSpPr>
        <p:spPr>
          <a:xfrm>
            <a:off x="5572132" y="4643446"/>
            <a:ext cx="1071570" cy="642942"/>
          </a:xfrm>
          <a:prstGeom prst="wedgeRectCallout">
            <a:avLst>
              <a:gd name="adj1" fmla="val 89509"/>
              <a:gd name="adj2" fmla="val -61944"/>
            </a:avLst>
          </a:prstGeom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zh-CN" sz="900" dirty="0" smtClean="0"/>
              <a:t>•</a:t>
            </a:r>
            <a:r>
              <a:rPr lang="zh-CN" altLang="en-US" sz="900" dirty="0" smtClean="0"/>
              <a:t>本人跟进的发运单，可以审核承运商延时到货的申诉</a:t>
            </a:r>
            <a:endParaRPr lang="zh-CN" altLang="en-US" sz="900" dirty="0" smtClean="0"/>
          </a:p>
          <a:p>
            <a:endParaRPr lang="zh-CN" alt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357166"/>
            <a:ext cx="121058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统计报表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126" y="1089000"/>
            <a:ext cx="8581748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357166"/>
            <a:ext cx="121058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统计报表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02" y="1089000"/>
            <a:ext cx="8643996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357166"/>
            <a:ext cx="121058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统计报表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550" y="1089000"/>
            <a:ext cx="8638901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170</TotalTime>
  <Words>165</Words>
  <PresentationFormat>全屏显示(4:3)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wen.lee</dc:creator>
  <cp:lastModifiedBy>wen</cp:lastModifiedBy>
  <cp:revision>125</cp:revision>
  <dcterms:created xsi:type="dcterms:W3CDTF">2019-10-17T13:15:43Z</dcterms:created>
  <dcterms:modified xsi:type="dcterms:W3CDTF">2020-03-04T14:10:12Z</dcterms:modified>
</cp:coreProperties>
</file>