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7455" y="3013502"/>
            <a:ext cx="510909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货运系统操作手册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80" y="1089000"/>
            <a:ext cx="861484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11" y="1089000"/>
            <a:ext cx="855777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94" y="1089000"/>
            <a:ext cx="86310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个人设置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83" y="1089000"/>
            <a:ext cx="860183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9541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移动端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425" y="1089000"/>
            <a:ext cx="261715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5" y="928670"/>
            <a:ext cx="81439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前言：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、文档适合系统中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物流承运商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账户阅读；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物流承运商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仅可见本人承运数据；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、文档所有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数据均来至测试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环境；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首页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301" y="1089000"/>
            <a:ext cx="845339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5929322" y="571480"/>
            <a:ext cx="1500198" cy="642942"/>
          </a:xfrm>
          <a:prstGeom prst="wedgeRectCallout">
            <a:avLst>
              <a:gd name="adj1" fmla="val 70651"/>
              <a:gd name="adj2" fmla="val 49538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当天新增发运数统计</a:t>
            </a:r>
            <a:endParaRPr lang="en-US" altLang="zh-CN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即将自动到货统计</a:t>
            </a:r>
            <a:endParaRPr lang="zh-CN" altLang="en-US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当前登录账号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1928794" y="642918"/>
            <a:ext cx="1071570" cy="357190"/>
          </a:xfrm>
          <a:prstGeom prst="wedgeRectCallout">
            <a:avLst>
              <a:gd name="adj1" fmla="val -49602"/>
              <a:gd name="adj2" fmla="val 97611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菜单折叠</a:t>
            </a:r>
            <a:r>
              <a:rPr lang="en-US" altLang="zh-CN" sz="900" dirty="0" smtClean="0"/>
              <a:t>/</a:t>
            </a:r>
            <a:r>
              <a:rPr lang="zh-CN" altLang="en-US" sz="900" dirty="0" smtClean="0"/>
              <a:t>展开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428596" y="3714752"/>
            <a:ext cx="1071570" cy="357190"/>
          </a:xfrm>
          <a:prstGeom prst="wedgeRectCallout">
            <a:avLst>
              <a:gd name="adj1" fmla="val -2491"/>
              <a:gd name="adj2" fmla="val -86388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系统</a:t>
            </a:r>
            <a:r>
              <a:rPr lang="zh-CN" altLang="en-US" sz="900" dirty="0" smtClean="0"/>
              <a:t>菜单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9541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发运单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053" y="1089000"/>
            <a:ext cx="846789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3143240" y="1428736"/>
            <a:ext cx="1071570" cy="357190"/>
          </a:xfrm>
          <a:prstGeom prst="wedgeRectCallout">
            <a:avLst>
              <a:gd name="adj1" fmla="val -49602"/>
              <a:gd name="adj2" fmla="val 97611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页面功能详细描述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7143768" y="2285992"/>
            <a:ext cx="1071570" cy="357190"/>
          </a:xfrm>
          <a:prstGeom prst="wedgeRectCallout">
            <a:avLst>
              <a:gd name="adj1" fmla="val 66841"/>
              <a:gd name="adj2" fmla="val 5761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数据列表最小化、数据</a:t>
            </a:r>
            <a:r>
              <a:rPr lang="zh-CN" altLang="en-US" sz="900" dirty="0" smtClean="0"/>
              <a:t>刷新</a:t>
            </a:r>
          </a:p>
          <a:p>
            <a:endParaRPr lang="zh-CN" altLang="en-US" sz="900" dirty="0"/>
          </a:p>
        </p:txBody>
      </p:sp>
      <p:sp>
        <p:nvSpPr>
          <p:cNvPr id="8" name="矩形标注 7"/>
          <p:cNvSpPr/>
          <p:nvPr/>
        </p:nvSpPr>
        <p:spPr>
          <a:xfrm>
            <a:off x="7143768" y="5286388"/>
            <a:ext cx="1071570" cy="357190"/>
          </a:xfrm>
          <a:prstGeom prst="wedgeRectCallout">
            <a:avLst>
              <a:gd name="adj1" fmla="val 46397"/>
              <a:gd name="adj2" fmla="val -91720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查看发运单</a:t>
            </a:r>
            <a:endParaRPr lang="en-US" altLang="zh-CN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发运单到货</a:t>
            </a:r>
            <a:endParaRPr lang="zh-CN" altLang="en-US" sz="900" dirty="0" smtClean="0"/>
          </a:p>
          <a:p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234711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未确认发运单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确认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22" y="1089000"/>
            <a:ext cx="842235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7500958" y="2000240"/>
            <a:ext cx="1071570" cy="357190"/>
          </a:xfrm>
          <a:prstGeom prst="wedgeRectCallout">
            <a:avLst>
              <a:gd name="adj1" fmla="val -46047"/>
              <a:gd name="adj2" fmla="val 10561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上传电子回单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7572396" y="3357562"/>
            <a:ext cx="1071570" cy="357190"/>
          </a:xfrm>
          <a:prstGeom prst="wedgeRectCallout">
            <a:avLst>
              <a:gd name="adj1" fmla="val -46047"/>
              <a:gd name="adj2" fmla="val 10561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维护异常产品数据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6" name="矩形标注 5"/>
          <p:cNvSpPr/>
          <p:nvPr/>
        </p:nvSpPr>
        <p:spPr>
          <a:xfrm>
            <a:off x="2786050" y="4214818"/>
            <a:ext cx="1071570" cy="357190"/>
          </a:xfrm>
          <a:prstGeom prst="wedgeRectCallout">
            <a:avLst>
              <a:gd name="adj1" fmla="val -38047"/>
              <a:gd name="adj2" fmla="val 100278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系统延时到货时，支持申诉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8" name="矩形标注 7"/>
          <p:cNvSpPr/>
          <p:nvPr/>
        </p:nvSpPr>
        <p:spPr>
          <a:xfrm>
            <a:off x="6929454" y="5072074"/>
            <a:ext cx="1214446" cy="642942"/>
          </a:xfrm>
          <a:prstGeom prst="wedgeRectCallout">
            <a:avLst>
              <a:gd name="adj1" fmla="val 59417"/>
              <a:gd name="adj2" fmla="val -88400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保存：可多次编辑</a:t>
            </a:r>
            <a:endParaRPr lang="zh-CN" altLang="en-US" sz="900" dirty="0" smtClean="0"/>
          </a:p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提交：提交后不可再次编辑，</a:t>
            </a:r>
            <a:r>
              <a:rPr lang="en-US" altLang="zh-CN" sz="900" dirty="0" smtClean="0"/>
              <a:t>[</a:t>
            </a:r>
            <a:r>
              <a:rPr lang="zh-CN" altLang="en-US" sz="900" dirty="0" smtClean="0"/>
              <a:t>公司账号</a:t>
            </a:r>
            <a:r>
              <a:rPr lang="en-US" altLang="zh-CN" sz="900" dirty="0" smtClean="0"/>
              <a:t>]</a:t>
            </a:r>
            <a:r>
              <a:rPr lang="zh-CN" altLang="en-US" sz="900" dirty="0" smtClean="0"/>
              <a:t>可见</a:t>
            </a:r>
            <a:endParaRPr lang="zh-CN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72354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已确认发运单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25" y="1089000"/>
            <a:ext cx="84247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46706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查看发运单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81" y="1089000"/>
            <a:ext cx="845843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标注 3"/>
          <p:cNvSpPr/>
          <p:nvPr/>
        </p:nvSpPr>
        <p:spPr>
          <a:xfrm>
            <a:off x="4357686" y="1142984"/>
            <a:ext cx="1071570" cy="285752"/>
          </a:xfrm>
          <a:prstGeom prst="wedgeRectCallout">
            <a:avLst>
              <a:gd name="adj1" fmla="val -36269"/>
              <a:gd name="adj2" fmla="val 94352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查看发运单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矩形标注 4"/>
          <p:cNvSpPr/>
          <p:nvPr/>
        </p:nvSpPr>
        <p:spPr>
          <a:xfrm>
            <a:off x="428596" y="2285992"/>
            <a:ext cx="857256" cy="428628"/>
          </a:xfrm>
          <a:prstGeom prst="wedgeRectCallout">
            <a:avLst>
              <a:gd name="adj1" fmla="val 105953"/>
              <a:gd name="adj2" fmla="val -33055"/>
            </a:avLst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zh-CN" sz="900" dirty="0" smtClean="0"/>
              <a:t>•</a:t>
            </a:r>
            <a:r>
              <a:rPr lang="zh-CN" altLang="en-US" sz="900" dirty="0" smtClean="0"/>
              <a:t>查看发货单</a:t>
            </a:r>
            <a:endParaRPr lang="zh-CN" altLang="en-US" sz="900" dirty="0" smtClean="0"/>
          </a:p>
          <a:p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21" y="1089000"/>
            <a:ext cx="857675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统计报表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04" y="1089000"/>
            <a:ext cx="859679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</TotalTime>
  <Words>164</Words>
  <PresentationFormat>全屏显示(4:3)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wen.lee</dc:creator>
  <cp:lastModifiedBy>wen</cp:lastModifiedBy>
  <cp:revision>122</cp:revision>
  <dcterms:created xsi:type="dcterms:W3CDTF">2019-10-17T13:15:43Z</dcterms:created>
  <dcterms:modified xsi:type="dcterms:W3CDTF">2020-03-04T14:11:43Z</dcterms:modified>
</cp:coreProperties>
</file>